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83316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05</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05 шілдеден 09 </a:t>
            </a:r>
            <a:r>
              <a:rPr lang="kk-KZ" altLang="ru-RU" sz="1200" b="1" dirty="0">
                <a:latin typeface="Times New Roman" pitchFamily="18" charset="0"/>
                <a:cs typeface="Times New Roman" pitchFamily="18" charset="0"/>
              </a:rPr>
              <a:t>сағ. </a:t>
            </a:r>
            <a:r>
              <a:rPr lang="kk-KZ" altLang="ru-RU" sz="1200" b="1"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6439" y="807527"/>
            <a:ext cx="1808765" cy="385939"/>
          </a:xfrm>
          <a:prstGeom prst="rect">
            <a:avLst/>
          </a:prstGeom>
        </p:spPr>
        <p:txBody>
          <a:bodyPr wrap="none">
            <a:spAutoFit/>
          </a:bodyPr>
          <a:lstStyle/>
          <a:p>
            <a:pPr algn="just">
              <a:lnSpc>
                <a:spcPct val="106000"/>
              </a:lnSpc>
              <a:spcAft>
                <a:spcPts val="800"/>
              </a:spcAft>
            </a:pPr>
            <a:r>
              <a:rPr lang="kk-KZ"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13069</TotalTime>
  <Words>628</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2342</cp:revision>
  <cp:lastPrinted>2021-07-01T03:56:27Z</cp:lastPrinted>
  <dcterms:created xsi:type="dcterms:W3CDTF">2018-03-27T06:03:00Z</dcterms:created>
  <dcterms:modified xsi:type="dcterms:W3CDTF">2022-07-04T07:07:04Z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