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дождь, временами сильный, гроза. Ветер северный, северо-восточный 9-14 м/с. Температура воздуха ночью 11-13, днем 17-19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дождь. Ветер северо-восточный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57561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13179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2268</cp:revision>
  <cp:lastPrinted>2021-02-03T11:37:00Z</cp:lastPrinted>
  <dcterms:created xsi:type="dcterms:W3CDTF">2018-03-27T06:03:00Z</dcterms:created>
  <dcterms:modified xsi:type="dcterms:W3CDTF">2022-07-04T07:18:52Z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