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5512015"/>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185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78462625"/>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5819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4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бағыттан</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бағытқа</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5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6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5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6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13821</TotalTime>
  <Words>591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2253</cp:revision>
  <cp:lastPrinted>2021-07-01T03:56:27Z</cp:lastPrinted>
  <dcterms:created xsi:type="dcterms:W3CDTF">2018-03-27T06:03:00Z</dcterms:created>
  <dcterms:modified xsi:type="dcterms:W3CDTF">2022-07-04T08:13:47Z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