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73327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36351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161864"/>
              </p:ext>
            </p:extLst>
          </p:nvPr>
        </p:nvGraphicFramePr>
        <p:xfrm>
          <a:off x="5081588" y="3819407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08144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13891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2022-07-04T08:59:41Z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