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42826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7-12, днем порывы 15-20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16-18°, днем 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4793" y="750329"/>
            <a:ext cx="2791983" cy="353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16570</TotalTime>
  <Words>634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2327</cp:revision>
  <cp:lastPrinted>2021-10-18T15:52:53Z</cp:lastPrinted>
  <dcterms:created xsi:type="dcterms:W3CDTF">2018-03-27T06:03:00Z</dcterms:created>
  <dcterms:modified xsi:type="dcterms:W3CDTF">2022-07-04T07:27:04Z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