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088828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17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17</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en-US" sz="1200" dirty="0" smtClean="0">
                <a:solidFill>
                  <a:srgbClr val="000000"/>
                </a:solidFill>
                <a:latin typeface="Times New Roman" panose="02020603050405020304" pitchFamily="18" charset="0"/>
                <a:cs typeface="Times New Roman" panose="02020603050405020304" pitchFamily="18" charset="0"/>
                <a:sym typeface="+mn-ea"/>
              </a:rPr>
              <a:t>19</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41346" y="5659830"/>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н/з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45339" y="4221774"/>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04.</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11:36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13816</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2300</cp:revision>
  <cp:lastPrinted>2021-07-01T07:38:07Z</cp:lastPrinted>
  <dcterms:created xsi:type="dcterms:W3CDTF">2018-03-27T06:03:00Z</dcterms:created>
  <dcterms:modified xsi:type="dcterms:W3CDTF">2022-07-04T07:04:02Z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