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1" d="100"/>
          <a:sy n="81" d="100"/>
        </p:scale>
        <p:origin x="54" y="1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77581531"/>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№185 АУА БАССЕЙНІ ЖАҒДАЙЫНЫҢ</a:t>
                      </a:r>
                    </a:p>
                    <a:p>
                      <a:pPr lvl="0" algn="ctr" eaLnBrk="1" hangingPunct="1">
                        <a:buNone/>
                      </a:pPr>
                      <a:endPar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chemeClr val="tx2">
                              <a:lumMod val="75000"/>
                            </a:schemeClr>
                          </a:solidFill>
                          <a:latin typeface="Times New Roman" panose="02020603050405020304" pitchFamily="18" charset="0"/>
                          <a:cs typeface="Times New Roman" panose="02020603050405020304" pitchFamily="18" charset="0"/>
                        </a:rPr>
                        <a:t> БЮЛЛЕТЕНІ</a:t>
                      </a:r>
                      <a:r>
                        <a:rPr lang="en-US" altLang="x-none" sz="1600" b="1" i="1" dirty="0" smtClean="0">
                          <a:solidFill>
                            <a:schemeClr val="tx2">
                              <a:lumMod val="75000"/>
                            </a:schemeClr>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04 </a:t>
                      </a:r>
                      <a:r>
                        <a:rPr lang="ru-RU" sz="1200" b="1" i="1" dirty="0" err="1" smtClean="0">
                          <a:solidFill>
                            <a:schemeClr val="tx2">
                              <a:lumMod val="75000"/>
                            </a:schemeClr>
                          </a:solidFill>
                          <a:latin typeface="Times New Roman" panose="02020603050405020304" pitchFamily="18" charset="0"/>
                          <a:cs typeface="Times New Roman" panose="02020603050405020304" pitchFamily="18" charset="0"/>
                        </a:rPr>
                        <a:t>шілде</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04 </a:t>
            </a:r>
            <a:r>
              <a:rPr lang="ru-RU" sz="1200" b="1" dirty="0" err="1" smtClean="0">
                <a:latin typeface="Times New Roman" panose="02020603050405020304" pitchFamily="18" charset="0"/>
                <a:cs typeface="Times New Roman" panose="02020603050405020304" pitchFamily="18" charset="0"/>
              </a:rPr>
              <a:t>шілдеге</a:t>
            </a:r>
            <a:r>
              <a:rPr lang="ru-RU" sz="1200"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16703306"/>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778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kk-KZ" sz="1000" b="0" i="0" u="none" strike="noStrike" dirty="0" smtClean="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84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sp>
        <p:nvSpPr>
          <p:cNvPr id="16" name="Прямоугольник 15"/>
          <p:cNvSpPr/>
          <p:nvPr/>
        </p:nvSpPr>
        <p:spPr>
          <a:xfrm>
            <a:off x="5027340" y="115888"/>
            <a:ext cx="4680520" cy="1954381"/>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kk-KZ" sz="1100" b="1" dirty="0" smtClean="0">
                <a:solidFill>
                  <a:srgbClr val="000000"/>
                </a:solidFill>
                <a:latin typeface="Times New Roman" pitchFamily="18" charset="0"/>
                <a:cs typeface="Times New Roman" pitchFamily="18" charset="0"/>
              </a:rPr>
              <a:t>05 шілдеге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2022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04 </a:t>
            </a:r>
            <a:r>
              <a:rPr lang="kk-KZ" sz="1100" b="1" dirty="0" smtClean="0">
                <a:solidFill>
                  <a:srgbClr val="000000"/>
                </a:solidFill>
                <a:latin typeface="Times New Roman" pitchFamily="18" charset="0"/>
                <a:cs typeface="Times New Roman" pitchFamily="18" charset="0"/>
              </a:rPr>
              <a:t>шілдеге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05 шілдеге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Жаңбыр, найзағай, бұршақ, дауыл. Солтүстіктен жел соғады, күші                15-20, екпіні 23 м/с. Ауа </a:t>
            </a:r>
            <a:r>
              <a:rPr lang="kk-KZ" sz="1100" dirty="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11-13, күндіз 16-18 градус жылы.</a:t>
            </a:r>
            <a:endParaRPr lang="kk-KZ" sz="1100" dirty="0">
              <a:latin typeface="Times New Roman" pitchFamily="18" charset="0"/>
              <a:cs typeface="Times New Roman" pitchFamily="18" charset="0"/>
            </a:endParaRPr>
          </a:p>
          <a:p>
            <a:pPr indent="182563" algn="ctr"/>
            <a:endParaRPr lang="kk-KZ" sz="1100" b="1" dirty="0" smtClean="0">
              <a:solidFill>
                <a:srgbClr val="000000"/>
              </a:solidFill>
              <a:latin typeface="Times New Roman" pitchFamily="18" charset="0"/>
              <a:cs typeface="Times New Roman" pitchFamily="18" charset="0"/>
            </a:endParaRPr>
          </a:p>
          <a:p>
            <a:pPr indent="182563" algn="ctr"/>
            <a:r>
              <a:rPr lang="kk-KZ" sz="1100" b="1" dirty="0" smtClean="0">
                <a:solidFill>
                  <a:srgbClr val="000000"/>
                </a:solidFill>
                <a:latin typeface="Times New Roman" pitchFamily="18" charset="0"/>
                <a:cs typeface="Times New Roman" pitchFamily="18" charset="0"/>
              </a:rPr>
              <a:t>06 шілдеге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sz="1100" b="1" dirty="0">
              <a:solidFill>
                <a:srgbClr val="000000"/>
              </a:solidFill>
              <a:latin typeface="Times New Roman" pitchFamily="18" charset="0"/>
              <a:cs typeface="Times New Roman" pitchFamily="18" charset="0"/>
            </a:endParaRPr>
          </a:p>
          <a:p>
            <a:pPr indent="182563" algn="ctr"/>
            <a:r>
              <a:rPr lang="ru-RU" sz="1100" b="1" dirty="0">
                <a:solidFill>
                  <a:srgbClr val="000000"/>
                </a:solidFill>
                <a:latin typeface="Times New Roman" pitchFamily="18" charset="0"/>
                <a:cs typeface="Times New Roman" pitchFamily="18" charset="0"/>
              </a:rPr>
              <a:t>2022 ж. </a:t>
            </a:r>
            <a:r>
              <a:rPr lang="kk-KZ" sz="1100" b="1" dirty="0" smtClean="0">
                <a:solidFill>
                  <a:srgbClr val="000000"/>
                </a:solidFill>
                <a:latin typeface="Times New Roman" pitchFamily="18" charset="0"/>
                <a:cs typeface="Times New Roman" pitchFamily="18" charset="0"/>
              </a:rPr>
              <a:t>05 шілдеге </a:t>
            </a:r>
            <a:r>
              <a:rPr 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сағаттан </a:t>
            </a:r>
            <a:r>
              <a:rPr lang="ru-RU" altLang="ru-RU" sz="1100" b="1" smtClean="0">
                <a:solidFill>
                  <a:srgbClr val="000000"/>
                </a:solidFill>
                <a:latin typeface="Times New Roman" pitchFamily="18" charset="0"/>
                <a:cs typeface="Times New Roman" pitchFamily="18" charset="0"/>
              </a:rPr>
              <a:t>06 шілдеге</a:t>
            </a:r>
            <a:r>
              <a:rPr lang="ru-RU" altLang="ru-RU" sz="1100" b="1" dirty="0" smtClean="0">
                <a:solidFill>
                  <a:srgbClr val="000000"/>
                </a:solidFill>
                <a:latin typeface="Times New Roman" pitchFamily="18" charset="0"/>
                <a:cs typeface="Times New Roman" pitchFamily="18" charset="0"/>
              </a:rPr>
              <a:t> </a:t>
            </a:r>
            <a:r>
              <a:rPr lang="ru-RU" sz="1100" b="1" dirty="0" smtClean="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a:t>
            </a:r>
            <a:r>
              <a:rPr lang="ru-RU" sz="1100" b="1" dirty="0" err="1">
                <a:solidFill>
                  <a:srgbClr val="000000"/>
                </a:solidFill>
                <a:latin typeface="Times New Roman" pitchFamily="18" charset="0"/>
                <a:cs typeface="Times New Roman" pitchFamily="18" charset="0"/>
              </a:rPr>
              <a:t> дейін</a:t>
            </a:r>
            <a:r>
              <a:rPr lang="ru-RU" sz="1100" b="1" dirty="0">
                <a:solidFill>
                  <a:srgbClr val="000000"/>
                </a:solidFill>
                <a:latin typeface="Times New Roman" pitchFamily="18" charset="0"/>
                <a:cs typeface="Times New Roman" pitchFamily="18" charset="0"/>
              </a:rPr>
              <a:t>   </a:t>
            </a:r>
            <a:endParaRPr lang="ru-RU" sz="1100" b="1" dirty="0">
              <a:solidFill>
                <a:srgbClr val="000000"/>
              </a:solidFill>
              <a:latin typeface="Times New Roman" pitchFamily="18" charset="0"/>
              <a:cs typeface="Times New Roman" pitchFamily="18" charset="0"/>
              <a:sym typeface="+mn-ea"/>
            </a:endParaRPr>
          </a:p>
          <a:p>
            <a:pPr indent="182563" algn="just"/>
            <a:r>
              <a:rPr lang="kk-KZ" sz="1100" dirty="0" smtClean="0">
                <a:latin typeface="Times New Roman" pitchFamily="18" charset="0"/>
                <a:cs typeface="Times New Roman" pitchFamily="18" charset="0"/>
              </a:rPr>
              <a:t>Жаңбыр, найзағай. Солтүстіктен </a:t>
            </a:r>
            <a:r>
              <a:rPr lang="kk-KZ" sz="1100" dirty="0">
                <a:latin typeface="Times New Roman" pitchFamily="18" charset="0"/>
                <a:cs typeface="Times New Roman" pitchFamily="18" charset="0"/>
              </a:rPr>
              <a:t>жел соғады, </a:t>
            </a:r>
            <a:r>
              <a:rPr lang="kk-KZ" sz="1100" dirty="0" smtClean="0">
                <a:latin typeface="Times New Roman" pitchFamily="18" charset="0"/>
                <a:cs typeface="Times New Roman" pitchFamily="18" charset="0"/>
              </a:rPr>
              <a:t>күші 9-14, екпіні                  15-20 м/с</a:t>
            </a:r>
            <a:r>
              <a:rPr lang="kk-KZ"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 </a:t>
            </a:r>
            <a:r>
              <a:rPr lang="ru-RU" sz="1100" dirty="0" smtClean="0">
                <a:latin typeface="Times New Roman" pitchFamily="18" charset="0"/>
                <a:cs typeface="Times New Roman" pitchFamily="18" charset="0"/>
              </a:rPr>
              <a:t>12-14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ru-RU" altLang="en-US" sz="1100" dirty="0" smtClean="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0737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05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06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100" dirty="0" err="1" smtClean="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Прямоугольник 2"/>
          <p:cNvSpPr/>
          <p:nvPr/>
        </p:nvSpPr>
        <p:spPr>
          <a:xfrm>
            <a:off x="295609" y="886409"/>
            <a:ext cx="1808765" cy="385939"/>
          </a:xfrm>
          <a:prstGeom prst="rect">
            <a:avLst/>
          </a:prstGeom>
        </p:spPr>
        <p:txBody>
          <a:bodyPr wrap="none">
            <a:spAutoFit/>
          </a:bodyPr>
          <a:lstStyle/>
          <a:p>
            <a:pPr algn="just">
              <a:lnSpc>
                <a:spcPct val="106000"/>
              </a:lnSpc>
              <a:spcAft>
                <a:spcPts val="800"/>
              </a:spcAft>
            </a:pPr>
            <a:r>
              <a:rPr lang="kk-KZ" dirty="0">
                <a:latin typeface="Times New Roman" panose="02020603050405020304" pitchFamily="18" charset="0"/>
                <a:ea typeface="Times New Roman" panose="02020603050405020304" pitchFamily="18" charset="0"/>
                <a:cs typeface="Times New Roman" panose="02020603050405020304" pitchFamily="18" charset="0"/>
              </a:rPr>
              <a:t>Ұсыныстар жоқ.</a:t>
            </a:r>
            <a:endParaRPr lang="ru-RU" sz="16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12970</TotalTime>
  <Words>573</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2303</cp:revision>
  <cp:lastPrinted>2021-07-01T03:56:27Z</cp:lastPrinted>
  <dcterms:created xsi:type="dcterms:W3CDTF">2018-03-27T06:03:00Z</dcterms:created>
  <dcterms:modified xsi:type="dcterms:W3CDTF">2022-07-04T06:47:01Z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