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1" d="100"/>
          <a:sy n="81" d="100"/>
        </p:scale>
        <p:origin x="54" y="19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ukpp@meteo.kz" TargetMode="External"/><Relationship Id="rId2" Type="http://schemas.openxmlformats.org/officeDocument/2006/relationships/hyperlink" Target="mailto:inf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340390641"/>
              </p:ext>
            </p:extLst>
          </p:nvPr>
        </p:nvGraphicFramePr>
        <p:xfrm>
          <a:off x="307975" y="2636911"/>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185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4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52851" y="50786"/>
            <a:ext cx="5008686" cy="2308324"/>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5 шілдеге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4 </a:t>
            </a:r>
            <a:r>
              <a:rPr lang="ru-RU" altLang="ru-RU" sz="1200" b="1" dirty="0" err="1" smtClean="0">
                <a:solidFill>
                  <a:srgbClr val="000000"/>
                </a:solidFill>
                <a:latin typeface="Times New Roman" panose="02020603050405020304" pitchFamily="18" charset="0"/>
                <a:cs typeface="Times New Roman" panose="02020603050405020304" pitchFamily="18" charset="0"/>
              </a:rPr>
              <a:t>шілде</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5</a:t>
            </a:r>
            <a:r>
              <a:rPr lang="kk-KZ" altLang="ru-RU" sz="1200" b="1" dirty="0" smtClean="0">
                <a:solidFill>
                  <a:srgbClr val="000000"/>
                </a:solidFill>
                <a:latin typeface="Times New Roman" panose="02020603050405020304" pitchFamily="18" charset="0"/>
                <a:cs typeface="Times New Roman" panose="02020603050405020304" pitchFamily="18" charset="0"/>
              </a:rPr>
              <a:t> шілде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түнде</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аздаған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жаңбыр</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Оңтүстік-батыс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батыс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түнде</a:t>
            </a:r>
            <a:r>
              <a:rPr lang="ru-RU" sz="1200" dirty="0" smtClean="0">
                <a:latin typeface="Times New Roman" pitchFamily="18" charset="0"/>
                <a:cs typeface="Times New Roman" pitchFamily="18" charset="0"/>
              </a:rPr>
              <a:t> 9-14,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15-20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18-20,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26-28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6 </a:t>
            </a:r>
            <a:r>
              <a:rPr lang="kk-KZ" altLang="ru-RU" sz="1200" b="1" dirty="0">
                <a:solidFill>
                  <a:srgbClr val="000000"/>
                </a:solidFill>
                <a:latin typeface="Times New Roman" panose="02020603050405020304" pitchFamily="18" charset="0"/>
                <a:cs typeface="Times New Roman" panose="02020603050405020304" pitchFamily="18" charset="0"/>
              </a:rPr>
              <a:t>шілдеге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5 </a:t>
            </a:r>
            <a:r>
              <a:rPr lang="kk-KZ" sz="1200" b="1" dirty="0">
                <a:solidFill>
                  <a:srgbClr val="000000"/>
                </a:solidFill>
                <a:latin typeface="Times New Roman" panose="02020603050405020304" pitchFamily="18" charset="0"/>
                <a:cs typeface="Times New Roman" panose="02020603050405020304" pitchFamily="18" charset="0"/>
              </a:rPr>
              <a:t>шілде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6 </a:t>
            </a:r>
            <a:r>
              <a:rPr lang="ru-RU" sz="1200" b="1" dirty="0" err="1">
                <a:solidFill>
                  <a:srgbClr val="000000"/>
                </a:solidFill>
                <a:latin typeface="Times New Roman" panose="02020603050405020304" pitchFamily="18" charset="0"/>
                <a:cs typeface="Times New Roman" panose="02020603050405020304" pitchFamily="18" charset="0"/>
              </a:rPr>
              <a:t>шілде</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Батыс</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5-10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a:latin typeface="Times New Roman" pitchFamily="18" charset="0"/>
                <a:cs typeface="Times New Roman" pitchFamily="18" charset="0"/>
              </a:rPr>
              <a:t> </a:t>
            </a:r>
            <a:r>
              <a:rPr lang="ru-RU" sz="1200" smtClean="0">
                <a:latin typeface="Times New Roman" pitchFamily="18" charset="0"/>
                <a:cs typeface="Times New Roman" pitchFamily="18" charset="0"/>
              </a:rPr>
              <a:t>15-17 </a:t>
            </a:r>
            <a:r>
              <a:rPr lang="ru-RU" sz="1200" dirty="0" smtClean="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a:p>
            <a:pPr indent="182563" algn="just"/>
            <a:endParaRPr lang="ru-RU" sz="1200" dirty="0">
              <a:latin typeface="Times New Roman" pitchFamily="18" charset="0"/>
              <a:cs typeface="Times New Roman" pitchFamily="18" charset="0"/>
            </a:endParaRPr>
          </a:p>
          <a:p>
            <a:pPr indent="182563" algn="just"/>
            <a:endParaRPr lang="ru-RU" sz="1200" dirty="0">
              <a:latin typeface="Times New Roman" pitchFamily="18" charset="0"/>
              <a:cs typeface="Times New Roman"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327788090"/>
              </p:ext>
            </p:extLst>
          </p:nvPr>
        </p:nvGraphicFramePr>
        <p:xfrm>
          <a:off x="4929701" y="3635036"/>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397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62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55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752851" y="3173900"/>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04</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17108" y="285883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17109" y="1967685"/>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smtClean="0">
                <a:solidFill>
                  <a:schemeClr val="tx1"/>
                </a:solidFill>
                <a:latin typeface="Times New Roman" panose="02020603050405020304" pitchFamily="18" charset="0"/>
                <a:cs typeface="Times New Roman" panose="02020603050405020304" pitchFamily="18" charset="0"/>
              </a:rPr>
              <a:t>жылғы</a:t>
            </a:r>
            <a:r>
              <a:rPr lang="ru-RU" sz="1200" dirty="0" smtClean="0">
                <a:solidFill>
                  <a:schemeClr val="tx1"/>
                </a:solidFill>
                <a:latin typeface="Times New Roman" panose="02020603050405020304" pitchFamily="18" charset="0"/>
                <a:cs typeface="Times New Roman" panose="02020603050405020304" pitchFamily="18" charset="0"/>
              </a:rPr>
              <a:t> 5 </a:t>
            </a:r>
            <a:r>
              <a:rPr lang="ru-RU" sz="1200" dirty="0" err="1" smtClean="0">
                <a:solidFill>
                  <a:schemeClr val="tx1"/>
                </a:solidFill>
                <a:latin typeface="Times New Roman" panose="02020603050405020304" pitchFamily="18" charset="0"/>
                <a:cs typeface="Times New Roman" panose="02020603050405020304" pitchFamily="18" charset="0"/>
              </a:rPr>
              <a:t>тәуілік</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a:t>
            </a:r>
            <a:r>
              <a:rPr lang="ru-RU" sz="1200" smtClean="0">
                <a:solidFill>
                  <a:schemeClr val="tx1"/>
                </a:solidFill>
                <a:latin typeface="Times New Roman" panose="02020603050405020304" pitchFamily="18" charset="0"/>
                <a:cs typeface="Times New Roman" panose="02020603050405020304" pitchFamily="18" charset="0"/>
              </a:rPr>
              <a:t>, 6 </a:t>
            </a:r>
            <a:r>
              <a:rPr lang="ru-RU" sz="1200" dirty="0" err="1" smtClean="0">
                <a:solidFill>
                  <a:schemeClr val="tx1"/>
                </a:solidFill>
                <a:latin typeface="Times New Roman" panose="02020603050405020304" pitchFamily="18" charset="0"/>
                <a:cs typeface="Times New Roman" panose="02020603050405020304" pitchFamily="18" charset="0"/>
              </a:rPr>
              <a:t>шілдеге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сейілуіне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15229" y="4517355"/>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kk-KZ"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sng" dirty="0" smtClean="0">
                            <a:latin typeface="Times New Roman" panose="02020603050405020304" pitchFamily="18" charset="0"/>
                            <a:cs typeface="Times New Roman" panose="02020603050405020304" pitchFamily="18" charset="0"/>
                            <a:hlinkClick r:id="rId2"/>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Нурмахамбет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14034</TotalTime>
  <Words>591</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2258</cp:revision>
  <cp:lastPrinted>2021-07-01T07:38:07Z</cp:lastPrinted>
  <dcterms:created xsi:type="dcterms:W3CDTF">2018-03-27T06:03:00Z</dcterms:created>
  <dcterms:modified xsi:type="dcterms:W3CDTF">2022-07-04T08:08:51Z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