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Днем пыльная буря. Ветер западный 5-10, днем порывы 17 м/с. Температура воздуха ночью 20-22, днем 27-29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ночью 17-19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688" y="5514180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22623" y="4127598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13368</TotalTime>
  <Words>630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2232</cp:revision>
  <cp:lastPrinted>2021-07-01T03:56:27Z</cp:lastPrinted>
  <dcterms:created xsi:type="dcterms:W3CDTF">2018-03-27T06:03:00Z</dcterms:created>
  <dcterms:modified xsi:type="dcterms:W3CDTF">2022-07-04T07:04:05Z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