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41434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Дождь, гроза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град.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при грозе 18 м/с. Температура воздуха ночью 15-17, днем 22-24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06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Дождь, гроза. Ветер западный, северо-западный 9-14, при грозе 18 м/с. Температура воздуха ночью 13-15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июля, ночью 06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16733</TotalTime>
  <Words>615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2571</cp:revision>
  <cp:lastPrinted>2021-11-30T05:55:24Z</cp:lastPrinted>
  <dcterms:created xsi:type="dcterms:W3CDTF">2018-03-27T06:03:00Z</dcterms:created>
  <dcterms:modified xsi:type="dcterms:W3CDTF">2022-07-04T06:41:48Z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