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08404068"/>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05 </a:t>
            </a:r>
            <a:r>
              <a:rPr lang="ru-RU" sz="1200" b="1" dirty="0" err="1" smtClean="0">
                <a:latin typeface="Times New Roman" pitchFamily="18" charset="0"/>
                <a:cs typeface="Times New Roman" pitchFamily="18" charset="0"/>
              </a:rPr>
              <a:t>шілдеге</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smtClean="0">
                <a:latin typeface="Times New Roman" pitchFamily="18" charset="0"/>
                <a:cs typeface="Times New Roman" pitchFamily="18" charset="0"/>
              </a:rPr>
              <a:t>     </a:t>
            </a:r>
            <a:r>
              <a:rPr lang="kk-KZ" sz="1200" dirty="0" smtClean="0">
                <a:latin typeface="Times New Roman"/>
                <a:ea typeface="Calibri"/>
              </a:rPr>
              <a:t>Түнде жаңбыр, найзағай, бұршақ болады</a:t>
            </a:r>
            <a:r>
              <a:rPr lang="kk-KZ" sz="1200" dirty="0" smtClean="0">
                <a:solidFill>
                  <a:prstClr val="black"/>
                </a:solidFill>
                <a:latin typeface="Times New Roman"/>
                <a:ea typeface="Calibri"/>
              </a:rPr>
              <a:t>.</a:t>
            </a:r>
            <a:r>
              <a:rPr lang="kk-KZ" sz="1200" dirty="0" smtClean="0">
                <a:latin typeface="Times New Roman" pitchFamily="18" charset="0"/>
                <a:cs typeface="Times New Roman" pitchFamily="18" charset="0"/>
              </a:rPr>
              <a:t> Оңтүстік-</a:t>
            </a:r>
            <a:r>
              <a:rPr lang="kk-KZ" sz="1200" dirty="0" smtClean="0">
                <a:latin typeface="Times New Roman" pitchFamily="18" charset="0"/>
                <a:ea typeface="Times New Roman"/>
                <a:cs typeface="Times New Roman" pitchFamily="18" charset="0"/>
              </a:rPr>
              <a:t>батыстан жел соғады, </a:t>
            </a:r>
            <a:r>
              <a:rPr lang="kk-KZ" sz="1200" dirty="0">
                <a:latin typeface="Times New Roman"/>
                <a:ea typeface="Times New Roman"/>
              </a:rPr>
              <a:t>күші </a:t>
            </a:r>
            <a:r>
              <a:rPr lang="kk-KZ" sz="1200" dirty="0" smtClean="0">
                <a:latin typeface="Times New Roman"/>
                <a:ea typeface="Times New Roman"/>
              </a:rPr>
              <a:t>9-14, түнде екпіні 15-20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28-30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kk-KZ" altLang="ru-RU" sz="1200" b="1" dirty="0" smtClean="0">
                <a:latin typeface="Times New Roman" panose="02020603050405020304" pitchFamily="18" charset="0"/>
                <a:cs typeface="Times New Roman" panose="02020603050405020304"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06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a:ea typeface="Calibri"/>
              </a:rPr>
              <a:t>  Жауын-шашынсыз</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a:t>
            </a:r>
            <a:r>
              <a:rPr lang="kk-KZ" sz="1200" dirty="0" smtClean="0">
                <a:latin typeface="Times New Roman" pitchFamily="18" charset="0"/>
                <a:ea typeface="Times New Roman"/>
                <a:cs typeface="Times New Roman" pitchFamily="18" charset="0"/>
              </a:rPr>
              <a:t>батыстан </a:t>
            </a:r>
            <a:r>
              <a:rPr lang="kk-KZ" sz="1200" dirty="0">
                <a:latin typeface="Times New Roman" pitchFamily="18" charset="0"/>
                <a:ea typeface="Times New Roman"/>
                <a:cs typeface="Times New Roman" pitchFamily="18" charset="0"/>
              </a:rPr>
              <a:t>жел соғады, </a:t>
            </a:r>
            <a:r>
              <a:rPr lang="kk-KZ" sz="1200" smtClean="0">
                <a:latin typeface="Times New Roman"/>
                <a:ea typeface="Calibri"/>
              </a:rPr>
              <a:t>күші 9-14 м/с</a:t>
            </a:r>
            <a:r>
              <a:rPr lang="kk-KZ" sz="1200" dirty="0">
                <a:latin typeface="Times New Roman"/>
                <a:ea typeface="Calibri"/>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18-20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05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smtClean="0">
                <a:solidFill>
                  <a:schemeClr val="tx1"/>
                </a:solidFill>
                <a:latin typeface="Times New Roman" panose="02020603050405020304" pitchFamily="18" charset="0"/>
                <a:cs typeface="Times New Roman" panose="02020603050405020304" pitchFamily="18" charset="0"/>
              </a:rPr>
              <a:t>        </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43832039"/>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13654</TotalTime>
  <Words>573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2459</cp:revision>
  <cp:lastPrinted>2022-07-04T06:54:57Z</cp:lastPrinted>
  <dcterms:created xsi:type="dcterms:W3CDTF">2018-03-27T06:03:00Z</dcterms:created>
  <dcterms:modified xsi:type="dcterms:W3CDTF">2022-07-04T07:21:26Z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