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702440836"/>
              </p:ext>
            </p:extLst>
          </p:nvPr>
        </p:nvGraphicFramePr>
        <p:xfrm>
          <a:off x="307975" y="2589213"/>
          <a:ext cx="4465638" cy="2179637"/>
        </p:xfrm>
        <a:graphic>
          <a:graphicData uri="http://schemas.openxmlformats.org/drawingml/2006/table">
            <a:tbl>
              <a:tblPr/>
              <a:tblGrid>
                <a:gridCol w="4465638">
                  <a:extLst>
                    <a:ext uri="{9D8B030D-6E8A-4147-A177-3AD203B41FA5}"/>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3082" name="Прямоугольник 2"/>
          <p:cNvSpPr>
            <a:spLocks noChangeArrowheads="1"/>
          </p:cNvSpPr>
          <p:nvPr/>
        </p:nvSpPr>
        <p:spPr bwMode="auto">
          <a:xfrm>
            <a:off x="4984750" y="115888"/>
            <a:ext cx="4754563" cy="2529923"/>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кей уақыттарда жаңбыр жауады, найзағай, шаңды дауыл күтіледі. Күндіз бұршақ күтіледі. С</a:t>
            </a:r>
            <a:r>
              <a:rPr lang="ru-RU" sz="1200" dirty="0" err="1" smtClean="0">
                <a:latin typeface="Times New Roman" pitchFamily="18" charset="0"/>
                <a:cs typeface="Times New Roman" pitchFamily="18" charset="0"/>
              </a:rPr>
              <a:t>олтүстік-батыстан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9-14, кей уақыттарда екпіні 15-20</a:t>
            </a:r>
            <a:r>
              <a:rPr lang="ru-RU" sz="1200" dirty="0" smtClean="0">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18-20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06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eaLnBrk="1" hangingPunct="1">
              <a:buNone/>
              <a:defRPr/>
            </a:pP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06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кей уақыттарда жаңбыр жауады, найзағай күтіледі. Солтүстік-батыстан, батыстан жел соғады, күші 9-14 м/с. Ауаның температурасы 8-10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850387676"/>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extLst>
                </a:gridCol>
                <a:gridCol w="1415183">
                  <a:extLst>
                    <a:ext uri="{9D8B030D-6E8A-4147-A177-3AD203B41FA5}"/>
                  </a:extLst>
                </a:gridCol>
                <a:gridCol w="1412293">
                  <a:extLst>
                    <a:ext uri="{9D8B030D-6E8A-4147-A177-3AD203B41FA5}"/>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114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432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516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056" y="2766290"/>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extLst>
                </a:gridCol>
                <a:gridCol w="3080983">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extLst>
                </a:gridCol>
                <a:gridCol w="3758762">
                  <a:extLst>
                    <a:ext uri="{9D8B030D-6E8A-4147-A177-3AD203B41FA5}"/>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extLst>
                </a:gridCol>
                <a:gridCol w="2017712">
                  <a:extLst>
                    <a:ext uri="{9D8B030D-6E8A-4147-A177-3AD203B41FA5}"/>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extLst>
              </a:tr>
            </a:tbl>
          </a:graphicData>
        </a:graphic>
      </p:graphicFrame>
      <p:sp>
        <p:nvSpPr>
          <p:cNvPr id="3131" name="Прямоугольник 21"/>
          <p:cNvSpPr>
            <a:spLocks noChangeArrowheads="1"/>
          </p:cNvSpPr>
          <p:nvPr/>
        </p:nvSpPr>
        <p:spPr bwMode="auto">
          <a:xfrm>
            <a:off x="303213" y="792163"/>
            <a:ext cx="1579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kk-KZ" altLang="ru-RU" sz="1400">
                <a:latin typeface="Times New Roman" panose="02020603050405020304" pitchFamily="18" charset="0"/>
                <a:cs typeface="Times New Roman" panose="02020603050405020304" pitchFamily="18" charset="0"/>
              </a:rPr>
              <a:t>Ұсыныстар жоқ</a:t>
            </a:r>
            <a:endParaRPr lang="ru-RU" altLang="ru-RU" sz="1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15801</TotalTime>
  <Words>554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2403</cp:revision>
  <cp:lastPrinted>2021-07-01T07:38:07Z</cp:lastPrinted>
  <dcterms:created xsi:type="dcterms:W3CDTF">2018-03-27T06:03:00Z</dcterms:created>
  <dcterms:modified xsi:type="dcterms:W3CDTF">2022-07-04T07:10:55Z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