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7599490"/>
              </p:ext>
            </p:extLst>
          </p:nvPr>
        </p:nvGraphicFramePr>
        <p:xfrm>
          <a:off x="307975" y="2588895"/>
          <a:ext cx="4465638" cy="220825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гроза, град, шквал. Ветер северный 15-20, порывы 23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 днем 16-18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Дождь, гроза. Ветер северный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684055"/>
            <a:ext cx="2910027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13093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2316</cp:revision>
  <cp:lastPrinted>2021-07-01T03:56:27Z</cp:lastPrinted>
  <dcterms:created xsi:type="dcterms:W3CDTF">2018-03-27T06:03:00Z</dcterms:created>
  <dcterms:modified xsi:type="dcterms:W3CDTF">2022-07-04T06:46:59Z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