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0" d="100"/>
          <a:sy n="80"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64272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04</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569821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05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04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05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Жаңбыр</a:t>
            </a:r>
            <a:r>
              <a:rPr lang="kk-KZ" sz="1100">
                <a:latin typeface="Times New Roman" panose="02020603050405020304" pitchFamily="18" charset="0"/>
                <a:cs typeface="Times New Roman" panose="02020603050405020304" pitchFamily="18" charset="0"/>
              </a:rPr>
              <a:t>, найзағай, бұршақ.</a:t>
            </a:r>
            <a:r>
              <a:rPr lang="kk-KZ" sz="1100" kern="140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кезінде 18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15-17, күндіз 22-24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indent="182563" algn="just"/>
            <a:r>
              <a:rPr lang="kk-KZ" sz="1100" dirty="0">
                <a:latin typeface="Times New Roman" panose="02020603050405020304" pitchFamily="18" charset="0"/>
                <a:cs typeface="Times New Roman" panose="02020603050405020304" pitchFamily="18" charset="0"/>
              </a:rPr>
              <a:t>Жаңбыр, найзағай. Батыстан, </a:t>
            </a:r>
            <a:r>
              <a:rPr lang="ru-RU"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найзағай кезінде 18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16504</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2591</cp:revision>
  <cp:lastPrinted>2022-05-31T05:49:59Z</cp:lastPrinted>
  <dcterms:created xsi:type="dcterms:W3CDTF">2018-03-27T06:03:00Z</dcterms:created>
  <dcterms:modified xsi:type="dcterms:W3CDTF">2022-07-04T06:41:44Z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