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891326"/>
              </p:ext>
            </p:extLst>
          </p:nvPr>
        </p:nvGraphicFramePr>
        <p:xfrm>
          <a:off x="307975" y="2573640"/>
          <a:ext cx="4465638" cy="207949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7949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№185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739700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днем кратковременный дождь, гроза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град, шквал.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9-14, днем порывы 15-20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05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06 июля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гроза,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град, шквал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Д=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14642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2492</cp:revision>
  <cp:lastPrinted>2021-07-01T03:56:27Z</cp:lastPrinted>
  <dcterms:created xsi:type="dcterms:W3CDTF">2018-03-27T06:03:00Z</dcterms:created>
  <dcterms:modified xsi:type="dcterms:W3CDTF">2022-07-04T07:34:12Z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