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011DD593-CE10-4786-8CF1-9ACB000D201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48382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FC3478-10B1-46C4-88FD-7396CEDECF5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D5F9AF-0D99-43C6-B373-A12C595FD3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EA7F61-9B1E-4FB0-9F87-14CC1FEACF4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B5AAC-5675-4A40-8BE1-1D1B632D3C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FEAB49-3C33-44B9-BBEC-6F9C1F21564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55A51B-5728-4476-AD8B-9205C0401D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DCA46-A24D-48A4-B5EA-534EBEC555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1C94A2-CD56-4C1E-8DC9-B8127186C5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3A364F-297B-432A-BF0C-B8E2906CDA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BB1519-C925-4C73-AE04-6392AEC89C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F9007-336F-4F1C-AB78-F4F5CA7D77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421BB144-562E-41B8-820A-BEA567D8E6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185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 dirty="0">
                <a:solidFill>
                  <a:srgbClr val="002060"/>
                </a:solidFill>
                <a:cs typeface="宋体"/>
              </a:rPr>
              <a:t>04 июля 2022 года</a:t>
            </a:r>
            <a:endParaRPr lang="zh-CN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174466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05 июля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04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05 июля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днем дождь, гроза</a:t>
            </a:r>
            <a:r>
              <a:rPr lang="ru-RU">
                <a:solidFill>
                  <a:schemeClr val="tx1"/>
                </a:solidFill>
              </a:rPr>
              <a:t>. Ветер </a:t>
            </a:r>
            <a:r>
              <a:rPr lang="kk-KZ">
                <a:solidFill>
                  <a:schemeClr val="tx1"/>
                </a:solidFill>
              </a:rPr>
              <a:t>2-7, при грозе порывы 13 </a:t>
            </a:r>
            <a:r>
              <a:rPr lang="ru-RU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20-22</a:t>
            </a:r>
            <a:r>
              <a:rPr lang="ru-RU">
                <a:solidFill>
                  <a:schemeClr val="tx1"/>
                </a:solidFill>
              </a:rPr>
              <a:t>, днем </a:t>
            </a:r>
            <a:r>
              <a:rPr lang="kk-KZ">
                <a:solidFill>
                  <a:schemeClr val="tx1"/>
                </a:solidFill>
              </a:rPr>
              <a:t>26-28</a:t>
            </a:r>
            <a:r>
              <a:rPr lang="ru-RU">
                <a:solidFill>
                  <a:schemeClr val="tx1"/>
                </a:solidFill>
              </a:rPr>
              <a:t> тепла.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06 июля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05 июля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06 июля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 </a:t>
            </a:r>
            <a:r>
              <a:rPr lang="kk-KZ">
                <a:solidFill>
                  <a:schemeClr val="tx1"/>
                </a:solidFill>
              </a:rPr>
              <a:t>временами дождь, гроза.</a:t>
            </a:r>
            <a:r>
              <a:rPr lang="ru-RU">
                <a:solidFill>
                  <a:schemeClr val="tx1"/>
                </a:solidFill>
              </a:rPr>
              <a:t> Ветер юго-западный 2-7 м/с. Температура воздуха 18-20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02519" y="2067719"/>
            <a:ext cx="4608513" cy="104298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05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и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ю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л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я, ночью 06 июля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рассеиванию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36091" y="3626811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04 июля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/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99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130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84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3159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147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88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22850" y="3161506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>
                  <a:solidFill>
                    <a:schemeClr val="tx1"/>
                  </a:solidFill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14162</TotalTime>
  <Words>756</Words>
  <Application>Microsoft Office PowerPoint</Application>
  <PresentationFormat>Лист A4 (210x297 мм)</PresentationFormat>
  <Paragraphs>114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2500</cp:revision>
  <cp:lastPrinted>2021-07-01T09:11:30Z</cp:lastPrinted>
  <dcterms:created xsi:type="dcterms:W3CDTF">2018-03-27T06:03:00Z</dcterms:created>
  <dcterms:modified xsi:type="dcterms:W3CDTF">2022-07-04T06:55:44Z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