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0990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дождь. Ветер северный 9-14 м/с. Температура воздуха ночью 10-12, днем 18-20 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июля 2022 г.</a:t>
            </a:r>
          </a:p>
          <a:p>
            <a:pPr lvl="0" algn="just">
              <a:defRPr/>
            </a:pP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север-восточный 9-14, порывы 15-20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июля, ночью 06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14729</TotalTime>
  <Words>541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2299</cp:revision>
  <cp:lastPrinted>2021-07-01T03:56:27Z</cp:lastPrinted>
  <dcterms:created xsi:type="dcterms:W3CDTF">2018-03-27T06:03:00Z</dcterms:created>
  <dcterms:modified xsi:type="dcterms:W3CDTF">2022-07-04T07:16:13Z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