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шілде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1793088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5-10, при грозе порывы 15-20 м/с. Температура воздуха ночью 15-17,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06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13465</TotalTime>
  <Words>578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2394</cp:revision>
  <cp:lastPrinted>2021-07-01T03:56:27Z</cp:lastPrinted>
  <dcterms:created xsi:type="dcterms:W3CDTF">2018-03-27T06:03:00Z</dcterms:created>
  <dcterms:modified xsi:type="dcterms:W3CDTF">2022-07-04T09:15:08Z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