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1" d="100"/>
          <a:sy n="81" d="100"/>
        </p:scale>
        <p:origin x="54" y="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04 июля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0489208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июля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ночью и утром кратковременный дождь, гроза, шквал. Ветер западный 8-13, порывы 15-20 м/с. Температура воздуха ночью 16-18, днем  29-31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06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2021 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06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юго-западный 8-13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16-18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23476" y="2055268"/>
            <a:ext cx="4572032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05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06 июля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25120" y="3101713"/>
            <a:ext cx="4680169" cy="461665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317284" y="696631"/>
            <a:ext cx="2910027" cy="3859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6000"/>
              </a:lnSpc>
              <a:spcAft>
                <a:spcPts val="800"/>
              </a:spcAft>
            </a:pPr>
            <a:r>
              <a:rPr lang="kk-KZ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екомендации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отсутствуют</a:t>
            </a:r>
            <a:r>
              <a:rPr lang="kk-KZ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6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12844</TotalTime>
  <Words>622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2248</cp:revision>
  <cp:lastPrinted>2021-07-01T03:56:27Z</cp:lastPrinted>
  <dcterms:created xsi:type="dcterms:W3CDTF">2018-03-27T06:03:00Z</dcterms:created>
  <dcterms:modified xsi:type="dcterms:W3CDTF">2022-07-04T07:07:00Z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