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459287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ночью временами сильный, гроза, град. Ветер 9-14, порывы 15-20 м/с. Температура воздуха ночью 10-12, днем 13-15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9-11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25020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13774</TotalTime>
  <Words>561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2216</cp:revision>
  <cp:lastPrinted>2021-07-01T03:56:27Z</cp:lastPrinted>
  <dcterms:created xsi:type="dcterms:W3CDTF">2018-03-27T06:03:00Z</dcterms:created>
  <dcterms:modified xsi:type="dcterms:W3CDTF">2022-07-04T09:00:23Z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