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888791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    Көшпелі бұлтты,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жаңбыр. Солтүстік-шығыстан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 күші </a:t>
            </a:r>
            <a:r>
              <a:rPr lang="kk-KZ" sz="1200" dirty="0">
                <a:latin typeface="Times New Roman" panose="02020603050405020304" pitchFamily="18" charset="0"/>
                <a:cs typeface="Times New Roman" panose="02020603050405020304" pitchFamily="18" charset="0"/>
              </a:rPr>
              <a:t>9-14, күндіз екпіні 15-20 </a:t>
            </a:r>
            <a:r>
              <a:rPr lang="kk-KZ" sz="1200" dirty="0" smtClean="0">
                <a:latin typeface="Times New Roman" panose="02020603050405020304" pitchFamily="18" charset="0"/>
                <a:cs typeface="Times New Roman" panose="02020603050405020304" pitchFamily="18" charset="0"/>
              </a:rPr>
              <a:t>м/с. Ауа </a:t>
            </a:r>
            <a:r>
              <a:rPr lang="kk-KZ" sz="1200" dirty="0">
                <a:latin typeface="Times New Roman" panose="02020603050405020304" pitchFamily="18" charset="0"/>
                <a:cs typeface="Times New Roman" panose="02020603050405020304" pitchFamily="18" charset="0"/>
              </a:rPr>
              <a:t>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a:latin typeface="Times New Roman" panose="02020603050405020304" pitchFamily="18" charset="0"/>
                <a:cs typeface="Times New Roman" panose="02020603050405020304" pitchFamily="18" charset="0"/>
              </a:rPr>
              <a:t>градус жылы болады.</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05 шілде </a:t>
            </a:r>
          </a:p>
          <a:p>
            <a:pPr lvl="0"/>
            <a:r>
              <a:rPr lang="ru-RU" sz="1200" b="1" dirty="0" smtClean="0">
                <a:latin typeface="Times New Roman" panose="02020603050405020304" pitchFamily="18" charset="0"/>
                <a:cs typeface="Times New Roman" panose="02020603050405020304" pitchFamily="18" charset="0"/>
              </a:rPr>
              <a:t>      04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05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smtClean="0">
                <a:solidFill>
                  <a:prstClr val="black"/>
                </a:solidFill>
                <a:latin typeface="Times New Roman" panose="02020603050405020304" pitchFamily="18" charset="0"/>
                <a:cs typeface="Times New Roman" panose="02020603050405020304" pitchFamily="18" charset="0"/>
              </a:rPr>
              <a:t> </a:t>
            </a:r>
          </a:p>
          <a:p>
            <a:pPr lvl="0"/>
            <a:r>
              <a:rPr lang="ru-RU" sz="1200" smtClean="0">
                <a:solidFill>
                  <a:prstClr val="black"/>
                </a:solidFill>
                <a:latin typeface="Times New Roman" panose="02020603050405020304" pitchFamily="18" charset="0"/>
                <a:cs typeface="Times New Roman" panose="02020603050405020304" pitchFamily="18" charset="0"/>
              </a:rPr>
              <a:t>15-20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шілде </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5" y="2350639"/>
            <a:ext cx="462904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04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14292</TotalTime>
  <Words>574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2367</cp:revision>
  <cp:lastPrinted>2021-07-01T07:38:07Z</cp:lastPrinted>
  <dcterms:created xsi:type="dcterms:W3CDTF">2018-03-27T06:03:00Z</dcterms:created>
  <dcterms:modified xsi:type="dcterms:W3CDTF">2022-07-03T07:37:24Z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