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шілде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86846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3-8, днем порывы 14 м/с. Температура воздуха ночью 16-18,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05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Ветер юго-западный 5-10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13460</TotalTime>
  <Words>577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2392</cp:revision>
  <cp:lastPrinted>2021-07-01T03:56:27Z</cp:lastPrinted>
  <dcterms:created xsi:type="dcterms:W3CDTF">2018-03-27T06:03:00Z</dcterms:created>
  <dcterms:modified xsi:type="dcterms:W3CDTF">2022-07-03T07:25:15Z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