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300072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июля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3294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западный 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35-37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северо-западный, 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9-14, ночью порывы 15-20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smtClean="0">
                <a:latin typeface="Times New Roman"/>
                <a:ea typeface="Calibri"/>
                <a:cs typeface="Times New Roman"/>
              </a:rPr>
              <a:t>ночью 18-20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618624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13592</TotalTime>
  <Words>553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2439</cp:revision>
  <cp:lastPrinted>2022-07-02T06:12:11Z</cp:lastPrinted>
  <dcterms:created xsi:type="dcterms:W3CDTF">2018-03-27T06:03:00Z</dcterms:created>
  <dcterms:modified xsi:type="dcterms:W3CDTF">2022-07-03T07:45:20Z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