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94874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 7-12, күндіз екпіні 15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12-14, күндіз 18-20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11-13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2533102"/>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err="1" smtClean="0">
                <a:latin typeface="Times New Roman" panose="02020603050405020304" pitchFamily="18" charset="0"/>
                <a:cs typeface="Times New Roman" panose="02020603050405020304" pitchFamily="18" charset="0"/>
              </a:rPr>
              <a:t>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13437</TotalTime>
  <Words>543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2245</cp:revision>
  <cp:lastPrinted>2021-07-01T07:38:07Z</cp:lastPrinted>
  <dcterms:created xsi:type="dcterms:W3CDTF">2018-03-27T06:03:00Z</dcterms:created>
  <dcterms:modified xsi:type="dcterms:W3CDTF">2022-07-03T07:17:33Z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