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4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4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кей уақыттарда жаңбыр жауады, күндіз найзағай болады. Солтүстіктен, солтүстік-батыстан жел соғады, күші 7-12,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22-24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5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4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Бұлтты, аздаған жаңбыр жауады. Желдің бағыты солтүстік-батыстан шығысқа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688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13305</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2283</cp:revision>
  <cp:lastPrinted>2021-07-01T07:38:07Z</cp:lastPrinted>
  <dcterms:created xsi:type="dcterms:W3CDTF">2018-03-27T06:03:00Z</dcterms:created>
  <dcterms:modified xsi:type="dcterms:W3CDTF">2022-07-03T07:10:37Z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