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280063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июля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дождь, гроза. Ветер 7-12, днем порывы 15 м/с. Температура воздуха ночью 12-14, днем 18-20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дождь, гроза. Ветер 7-12 м/с. Температура воздуха ночью 11-13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9427767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13772</TotalTime>
  <Words>555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2215</cp:revision>
  <cp:lastPrinted>2021-07-01T03:56:27Z</cp:lastPrinted>
  <dcterms:created xsi:type="dcterms:W3CDTF">2018-03-27T06:03:00Z</dcterms:created>
  <dcterms:modified xsi:type="dcterms:W3CDTF">2022-07-03T07:17:36Z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