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/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29711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05388" y="3197225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кратковременный дождь, гроза. Ветер восточный, северо-восточный 9-14, временами порывы 15-20 м/с. Температура воздуха ночью 16-18, днем 28-30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lnSpc>
                <a:spcPct val="115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северо-западный 9-14, порывы 15-20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ea typeface="宋体" panose="02010600030101010101" pitchFamily="2" charset="-122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332038"/>
            <a:ext cx="4681537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891390"/>
              </p:ext>
            </p:extLst>
          </p:nvPr>
        </p:nvGraphicFramePr>
        <p:xfrm>
          <a:off x="5053013" y="3694113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/>
                  </a:extLst>
                </a:gridCol>
                <a:gridCol w="1432849">
                  <a:extLst>
                    <a:ext uri="{9D8B030D-6E8A-4147-A177-3AD203B41FA5}"/>
                  </a:extLst>
                </a:gridCol>
                <a:gridCol w="1438469">
                  <a:extLst>
                    <a:ext uri="{9D8B030D-6E8A-4147-A177-3AD203B41FA5}"/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889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937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208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/>
                    </a:extLst>
                  </a:gridCol>
                  <a:gridCol w="2018209">
                    <a:extLst>
                      <a:ext uri="{9D8B030D-6E8A-4147-A177-3AD203B41FA5}"/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/>
                  </a:extLst>
                </a:gridCol>
                <a:gridCol w="3660600">
                  <a:extLst>
                    <a:ext uri="{9D8B030D-6E8A-4147-A177-3AD203B41FA5}"/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/>
                  </a:extLst>
                </a:gridCol>
                <a:gridCol w="3818342">
                  <a:extLst>
                    <a:ext uri="{9D8B030D-6E8A-4147-A177-3AD203B41FA5}"/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15747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2360</cp:revision>
  <cp:lastPrinted>2021-07-01T07:38:07Z</cp:lastPrinted>
  <dcterms:created xsi:type="dcterms:W3CDTF">2018-03-27T06:03:00Z</dcterms:created>
  <dcterms:modified xsi:type="dcterms:W3CDTF">2022-07-03T07:56:56Z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