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03 </a:t>
                      </a:r>
                      <a:r>
                        <a:rPr lang="ru-RU" sz="1200" b="1" i="1" dirty="0" err="1" smtClean="0">
                          <a:solidFill>
                            <a:schemeClr val="tx1"/>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04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наизағай. Солтүстік-шығыстан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11-13, күндіз 22-24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05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03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Түнде жаңбыр. Солтүстік-шығыстан,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05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12962</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2299</cp:revision>
  <cp:lastPrinted>2021-07-01T03:56:27Z</cp:lastPrinted>
  <dcterms:created xsi:type="dcterms:W3CDTF">2018-03-27T06:03:00Z</dcterms:created>
  <dcterms:modified xsi:type="dcterms:W3CDTF">2022-07-03T07:40:15Z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