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833C34F-E2BD-48FF-B61B-E213F810A6B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616708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85A75-6BC2-4A2E-935F-F301F7E072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46B11-FFAA-4544-A830-043C0CEEB4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C312C-6D12-4DB5-96C1-5052AE5DBA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34E90-7533-489A-B499-34A8BEFBF8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09D1B-B36F-40D8-B9AB-BC071FF98D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D0154-AD75-49CE-851E-53446043EA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E3202-4C10-4E26-90E0-1857A49450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66B32-1F0B-4149-9058-D69057E535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85AC1-4D3C-4532-AA02-A937C2A002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DCAF4-E6B9-4130-83BE-7E807B994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287C3-1FD4-4614-B22B-D55BAFFB40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CFF65421-F092-4F1F-AD40-39EA76A3A5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03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03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04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20-22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34-36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юго-западный 2-7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04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05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</a:t>
            </a:r>
            <a:r>
              <a:rPr lang="ru-RU" altLang="en-US" dirty="0">
                <a:solidFill>
                  <a:schemeClr val="tx1"/>
                </a:solidFill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9655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78051" y="553538"/>
            <a:ext cx="4767011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14163</TotalTime>
  <Words>818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2498</cp:revision>
  <cp:lastPrinted>2021-07-01T09:11:30Z</cp:lastPrinted>
  <dcterms:created xsi:type="dcterms:W3CDTF">2018-03-27T06:03:00Z</dcterms:created>
  <dcterms:modified xsi:type="dcterms:W3CDTF">2022-07-03T07:14:42Z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