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921725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Днем дождь, гроза. Ветер северо-восточный 9-14, днем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 днем 22-24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Ночью дождь. Ветер северо-восточный, северный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13089</TotalTime>
  <Words>594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2314</cp:revision>
  <cp:lastPrinted>2021-07-01T03:56:27Z</cp:lastPrinted>
  <dcterms:created xsi:type="dcterms:W3CDTF">2018-03-27T06:03:00Z</dcterms:created>
  <dcterms:modified xsi:type="dcterms:W3CDTF">2022-07-03T07:40:34Z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