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675893060"/>
              </p:ext>
            </p:extLst>
          </p:nvPr>
        </p:nvGraphicFramePr>
        <p:xfrm>
          <a:off x="307975" y="2589213"/>
          <a:ext cx="4465638" cy="2179637"/>
        </p:xfrm>
        <a:graphic>
          <a:graphicData uri="http://schemas.openxmlformats.org/drawingml/2006/table">
            <a:tbl>
              <a:tblPr/>
              <a:tblGrid>
                <a:gridCol w="4465638">
                  <a:extLst>
                    <a:ext uri="{9D8B030D-6E8A-4147-A177-3AD203B41FA5}"/>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таңертең және күндіз жаңбыр жауады, найзағай күтіледі. Шығыстан,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кей уақыттарда екпіні 15-20</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05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buNone/>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Font typeface="Arial" panose="020B0604020202020204" pitchFamily="34" charset="0"/>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Солтүстік-батыстан жел соғады, күші 9-14, кей уақыттарда екпіні 15-20 м/с. Ауаның температурасы 12-14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850387676"/>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extLst>
                </a:gridCol>
                <a:gridCol w="1415183">
                  <a:extLst>
                    <a:ext uri="{9D8B030D-6E8A-4147-A177-3AD203B41FA5}"/>
                  </a:extLst>
                </a:gridCol>
                <a:gridCol w="1412293">
                  <a:extLst>
                    <a:ext uri="{9D8B030D-6E8A-4147-A177-3AD203B41FA5}"/>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889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937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extLst>
                </a:gridCol>
                <a:gridCol w="3080983">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extLst>
                </a:gridCol>
                <a:gridCol w="3758762">
                  <a:extLst>
                    <a:ext uri="{9D8B030D-6E8A-4147-A177-3AD203B41FA5}"/>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extLst>
                </a:gridCol>
                <a:gridCol w="2017712">
                  <a:extLst>
                    <a:ext uri="{9D8B030D-6E8A-4147-A177-3AD203B41FA5}"/>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15792</TotalTime>
  <Words>553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2397</cp:revision>
  <cp:lastPrinted>2021-07-01T07:38:07Z</cp:lastPrinted>
  <dcterms:created xsi:type="dcterms:W3CDTF">2018-03-27T06:03:00Z</dcterms:created>
  <dcterms:modified xsi:type="dcterms:W3CDTF">2022-07-03T07:56:43Z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