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907338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04,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05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шілде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04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04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prstClr val="black"/>
                </a:solidFill>
                <a:latin typeface="Times New Roman" pitchFamily="18" charset="0"/>
                <a:cs typeface="Times New Roman" pitchFamily="18" charset="0"/>
              </a:rPr>
              <a:t>, түнде және таңертең жаңбыр, найзағай. Жел солтүстік-батыстан, күші 9-14, екпіні 15-18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18-20, күндіз 23-25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05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04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05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17290</TotalTime>
  <Words>591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2294</cp:revision>
  <cp:lastPrinted>2021-07-01T07:38:07Z</cp:lastPrinted>
  <dcterms:created xsi:type="dcterms:W3CDTF">2018-03-27T06:03:00Z</dcterms:created>
  <dcterms:modified xsi:type="dcterms:W3CDTF">2022-07-03T07:54:06Z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