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временами дождь, днем гроза. Ветер северный, северо-западный 7-12, при грозе порывы 15-20 м/с. Температура воздуха ночью 15-17, днем 22-24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дождь. Ветер северо-западный с переходом на восточный 5-10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15-17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850777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13178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2267</cp:revision>
  <cp:lastPrinted>2021-02-03T11:37:00Z</cp:lastPrinted>
  <dcterms:created xsi:type="dcterms:W3CDTF">2018-03-27T06:03:00Z</dcterms:created>
  <dcterms:modified xsi:type="dcterms:W3CDTF">2022-07-03T07:10:42Z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