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8502114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№184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июля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июля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03 июля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3417953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днем дождь, гроза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град, шквал. 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9-14, днем порывы 18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04 июля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05 июля</a:t>
            </a: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дождь, гроза,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град, шквал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северо-восточный 9-14 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Температура воздуха 8-10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14641</TotalTime>
  <Words>606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2486</cp:revision>
  <cp:lastPrinted>2021-07-01T03:56:27Z</cp:lastPrinted>
  <dcterms:created xsi:type="dcterms:W3CDTF">2018-03-27T06:03:00Z</dcterms:created>
  <dcterms:modified xsi:type="dcterms:W3CDTF">2022-07-03T07:49:05Z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