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8" d="100"/>
          <a:sy n="68" d="100"/>
        </p:scale>
        <p:origin x="38" y="36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55776227"/>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03</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i="1" dirty="0">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03</a:t>
            </a:r>
            <a:r>
              <a:rPr lang="ru-RU" sz="1200" b="1">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шілде</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211</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47044" y="160276"/>
            <a:ext cx="4714494" cy="1785104"/>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04 </a:t>
            </a:r>
            <a:r>
              <a:rPr lang="ru-RU" altLang="ru-RU" sz="1100" b="1" dirty="0" err="1">
                <a:latin typeface="Times New Roman" panose="02020603050405020304" pitchFamily="18" charset="0"/>
                <a:cs typeface="Times New Roman" panose="02020603050405020304" pitchFamily="18" charset="0"/>
              </a:rPr>
              <a:t>шілдеге</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ауа-райы болжамы</a:t>
            </a:r>
          </a:p>
          <a:p>
            <a:pPr algn="ctr"/>
            <a:r>
              <a:rPr lang="ru-RU" altLang="ru-RU" sz="1100" b="1" dirty="0">
                <a:latin typeface="Times New Roman" panose="02020603050405020304" pitchFamily="18" charset="0"/>
                <a:cs typeface="Times New Roman" panose="02020603050405020304" pitchFamily="18" charset="0"/>
              </a:rPr>
              <a:t>2022 ж. 03 </a:t>
            </a:r>
            <a:r>
              <a:rPr lang="ru-RU" altLang="ru-RU" sz="1100" b="1" dirty="0" err="1">
                <a:latin typeface="Times New Roman" panose="02020603050405020304" pitchFamily="18" charset="0"/>
                <a:cs typeface="Times New Roman" panose="02020603050405020304" pitchFamily="18" charset="0"/>
              </a:rPr>
              <a:t>шілдеден</a:t>
            </a:r>
            <a:r>
              <a:rPr lang="ru-RU" altLang="ru-RU" sz="1100" b="1" dirty="0">
                <a:latin typeface="Times New Roman" panose="02020603050405020304" pitchFamily="18" charset="0"/>
                <a:cs typeface="Times New Roman" panose="02020603050405020304" pitchFamily="18" charset="0"/>
              </a:rPr>
              <a:t> с. 21-ден. 04 </a:t>
            </a:r>
            <a:r>
              <a:rPr lang="ru-RU" altLang="ru-RU" sz="1100" b="1" dirty="0" err="1">
                <a:latin typeface="Times New Roman" panose="02020603050405020304" pitchFamily="18" charset="0"/>
                <a:cs typeface="Times New Roman" panose="02020603050405020304" pitchFamily="18" charset="0"/>
              </a:rPr>
              <a:t>шілдеге</a:t>
            </a:r>
            <a:r>
              <a:rPr lang="ru-RU" altLang="ru-RU" sz="1100" b="1" dirty="0">
                <a:latin typeface="Times New Roman" panose="02020603050405020304" pitchFamily="18" charset="0"/>
                <a:cs typeface="Times New Roman" panose="02020603050405020304" pitchFamily="18" charset="0"/>
              </a:rPr>
              <a:t> с. 21-ге дейін </a:t>
            </a:r>
            <a:r>
              <a:rPr lang="kk-KZ" sz="1100">
                <a:latin typeface="Times New Roman" panose="02020603050405020304" pitchFamily="18" charset="0"/>
                <a:ea typeface="Times New Roman" panose="02020603050405020304" pitchFamily="18" charset="0"/>
              </a:rPr>
              <a:t>         </a:t>
            </a:r>
          </a:p>
          <a:p>
            <a:pPr algn="ctr"/>
            <a:r>
              <a:rPr lang="kk-KZ" sz="1100">
                <a:latin typeface="Times New Roman" panose="02020603050405020304" pitchFamily="18" charset="0"/>
                <a:ea typeface="Times New Roman" panose="02020603050405020304" pitchFamily="18" charset="0"/>
              </a:rPr>
              <a:t>К</a:t>
            </a:r>
            <a:r>
              <a:rPr lang="kk-KZ" sz="1100" kern="1400">
                <a:solidFill>
                  <a:srgbClr val="000000"/>
                </a:solidFill>
                <a:latin typeface="Times New Roman" panose="02020603050405020304" pitchFamily="18" charset="0"/>
                <a:ea typeface="Times New Roman" panose="02020603050405020304" pitchFamily="18" charset="0"/>
              </a:rPr>
              <a:t>үндіз </a:t>
            </a:r>
            <a:r>
              <a:rPr lang="kk-KZ" sz="1100" dirty="0">
                <a:latin typeface="Times New Roman" panose="02020603050405020304" pitchFamily="18" charset="0"/>
                <a:cs typeface="Times New Roman" panose="02020603050405020304" pitchFamily="18" charset="0"/>
              </a:rPr>
              <a:t>өткінші жаңбыр, найзағай.</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Шығыстан</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rPr>
              <a:t>ел соғады, күші 9-14 м/с. Ауа температурасы түнде 12-14, күндіз 29-31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05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04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шілдеден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05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indent="182563" algn="just"/>
            <a:r>
              <a:rPr lang="kk-KZ" sz="1100" dirty="0">
                <a:latin typeface="Times New Roman" panose="02020603050405020304" pitchFamily="18" charset="0"/>
                <a:cs typeface="Times New Roman" panose="02020603050405020304" pitchFamily="18" charset="0"/>
              </a:rPr>
              <a:t>Өткінші жаңбыр, найзағай. Шығыстан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9-14, найзағай кезінде 18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14-16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5903" y="2057877"/>
            <a:ext cx="464616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04</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05 </a:t>
            </a:r>
            <a:r>
              <a:rPr lang="kk-KZ" sz="1200" kern="1400" dirty="0">
                <a:solidFill>
                  <a:srgbClr val="000000"/>
                </a:solidFill>
                <a:latin typeface="Times New Roman" panose="02020603050405020304" pitchFamily="18" charset="0"/>
                <a:ea typeface="Times New Roman" panose="02020603050405020304" pitchFamily="18" charset="0"/>
              </a:rPr>
              <a:t>шілдесіне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16499</TotalTime>
  <Words>567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2588</cp:revision>
  <cp:lastPrinted>2022-05-31T05:49:59Z</cp:lastPrinted>
  <dcterms:created xsi:type="dcterms:W3CDTF">2018-03-27T06:03:00Z</dcterms:created>
  <dcterms:modified xsi:type="dcterms:W3CDTF">2022-07-03T07:19:00Z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