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74572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02</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03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kern="1400" dirty="0">
                <a:solidFill>
                  <a:srgbClr val="000000"/>
                </a:solidFill>
                <a:latin typeface="Times New Roman" panose="02020603050405020304" pitchFamily="18" charset="0"/>
                <a:ea typeface="Times New Roman" panose="02020603050405020304" pitchFamily="18" charset="0"/>
              </a:rPr>
              <a:t>шілдеден </a:t>
            </a:r>
            <a:r>
              <a:rPr lang="ru-RU" altLang="ru-RU" sz="1100" b="1" dirty="0">
                <a:solidFill>
                  <a:srgbClr val="000000"/>
                </a:solidFill>
                <a:latin typeface="Times New Roman" panose="02020603050405020304" pitchFamily="18" charset="0"/>
                <a:cs typeface="Times New Roman" panose="02020603050405020304" pitchFamily="18" charset="0"/>
              </a:rPr>
              <a:t>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м/с. Ауа температурасы түнде 12-14, күндіз 22-24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03 шілдеден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12-14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200" kern="1400" dirty="0">
                <a:solidFill>
                  <a:srgbClr val="000000"/>
                </a:solidFill>
                <a:latin typeface="Times New Roman" panose="02020603050405020304" pitchFamily="18" charset="0"/>
                <a:ea typeface="Times New Roman" panose="02020603050405020304" pitchFamily="18" charset="0"/>
              </a:rPr>
              <a:t>шілдеге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16483</TotalTime>
  <Words>557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2581</cp:revision>
  <cp:lastPrinted>2022-05-31T05:49:59Z</cp:lastPrinted>
  <dcterms:created xsi:type="dcterms:W3CDTF">2018-03-27T06:03:00Z</dcterms:created>
  <dcterms:modified xsi:type="dcterms:W3CDTF">2022-07-02T08:26:59Z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