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975730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02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2-7 м/с. </a:t>
            </a:r>
            <a:r>
              <a:rPr lang="kk-KZ" sz="1200" dirty="0">
                <a:solidFill>
                  <a:prstClr val="black"/>
                </a:solidFill>
                <a:latin typeface="Times New Roman" pitchFamily="18" charset="0"/>
                <a:cs typeface="Times New Roman" pitchFamily="18" charset="0"/>
              </a:rPr>
              <a:t>Ауаның температурасы түнде 9-11, күндіз 22-24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03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2-7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10-12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7909215"/>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xmlns="" val="3583770891"/>
                    </a:ext>
                  </a:extLst>
                </a:gridCol>
                <a:gridCol w="138732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err="1" smtClean="0">
                <a:latin typeface="Times New Roman" panose="02020603050405020304" pitchFamily="18" charset="0"/>
                <a:cs typeface="Times New Roman" panose="02020603050405020304" pitchFamily="18" charset="0"/>
              </a:rPr>
              <a:t>д</a:t>
            </a:r>
            <a:r>
              <a:rPr lang="ru-RU" altLang="ru-RU" sz="1200" b="1" dirty="0" err="1">
                <a:solidFill>
                  <a:srgbClr val="000000"/>
                </a:solidFill>
                <a:latin typeface="Times New Roman" panose="02020603050405020304" pitchFamily="18" charset="0"/>
                <a:cs typeface="Times New Roman" panose="02020603050405020304" pitchFamily="18" charset="0"/>
              </a:rPr>
              <a:t>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13432</TotalTime>
  <Words>530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2244</cp:revision>
  <cp:lastPrinted>2021-07-01T07:38:07Z</cp:lastPrinted>
  <dcterms:created xsi:type="dcterms:W3CDTF">2018-03-27T06:03:00Z</dcterms:created>
  <dcterms:modified xsi:type="dcterms:W3CDTF">2022-07-02T08:12:02Z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