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748A67A-7AD2-441D-8D81-7CD01ACA8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97679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C9EEA-4B42-40E9-BAB6-4927B6E559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FE3A0-44C3-46AD-91DA-C084D423B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AB877-A3A5-4DC9-BA7C-EF66E1E6E0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45127-C559-47ED-8D79-8C3B06AE40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2CFE-C3D1-4406-AA4E-D91F30F244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D3DB6-FA18-4FFB-B407-277CC43167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48F40-DA79-4945-B73B-C6034B645F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1661A-0D25-4B3F-9FE5-F1CE166A4F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6E1AB-4ACF-49F2-846F-41E0C6619A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E07B-E6E5-4BA7-A0C0-9556D4211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E7E5C-3AA5-4910-AE21-C714E9D981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6ED5A57-5348-4EFD-A449-1BC8F78B2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32-34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03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04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</a:t>
            </a:r>
            <a:r>
              <a:rPr lang="ru-RU" altLang="en-US" dirty="0">
                <a:solidFill>
                  <a:schemeClr val="tx1"/>
                </a:solidFill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0238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78051" y="553538"/>
            <a:ext cx="4767011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14163</TotalTime>
  <Words>818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2495</cp:revision>
  <cp:lastPrinted>2021-07-01T09:11:30Z</cp:lastPrinted>
  <dcterms:created xsi:type="dcterms:W3CDTF">2018-03-27T06:03:00Z</dcterms:created>
  <dcterms:modified xsi:type="dcterms:W3CDTF">2022-07-02T08:00:54Z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