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66726501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№183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2068682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03, ночью 04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7762721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02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03 июля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дождь, гроза.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пыльная буря. Ветер северо-западный 9-14, порывы 15-20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18-20, днем 28-30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04 июля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июля 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04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9-14 м/с. Температура воздуха ночью 18-20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14676</TotalTime>
  <Words>605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2258</cp:revision>
  <cp:lastPrinted>2021-10-15T03:50:29Z</cp:lastPrinted>
  <dcterms:created xsi:type="dcterms:W3CDTF">2018-03-27T06:03:00Z</dcterms:created>
  <dcterms:modified xsi:type="dcterms:W3CDTF">2022-07-02T07:53:35Z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