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3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Көбінесе бұлтты, күндіз жаңбыр жауады. Оңтүстік-шығыстан, шығыстан жел соғады,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4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3 </a:t>
            </a:r>
            <a:r>
              <a:rPr lang="ru-RU" sz="1200" b="1" dirty="0" err="1" smtClean="0">
                <a:solidFill>
                  <a:srgbClr val="000000"/>
                </a:solidFill>
                <a:latin typeface="Times New Roman" pitchFamily="18" charset="0"/>
                <a:cs typeface="Times New Roman" pitchFamily="18" charset="0"/>
              </a:rPr>
              <a:t>шілде</a:t>
            </a:r>
            <a:r>
              <a:rPr lang="ru-RU" sz="1200" b="1" smtClean="0">
                <a:solidFill>
                  <a:srgbClr val="000000"/>
                </a:solidFill>
                <a:latin typeface="Times New Roman" pitchFamily="18" charset="0"/>
                <a:cs typeface="Times New Roman" pitchFamily="18" charset="0"/>
              </a:rPr>
              <a:t> 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кей уақыттарда аздаған жаңбыр жауады. Солтүстіктен,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6-11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2809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13302</TotalTime>
  <Words>544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2282</cp:revision>
  <cp:lastPrinted>2021-07-01T07:38:07Z</cp:lastPrinted>
  <dcterms:created xsi:type="dcterms:W3CDTF">2018-03-27T06:03:00Z</dcterms:created>
  <dcterms:modified xsi:type="dcterms:W3CDTF">2022-07-02T07:57:08Z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