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39509308"/>
              </p:ext>
            </p:extLst>
          </p:nvPr>
        </p:nvGraphicFramePr>
        <p:xfrm>
          <a:off x="307975" y="2983557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151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183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июля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31901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02</a:t>
            </a:r>
            <a:r>
              <a:rPr lang="ru-RU" altLang="zh-CN" sz="1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38116801"/>
              </p:ext>
            </p:extLst>
          </p:nvPr>
        </p:nvGraphicFramePr>
        <p:xfrm>
          <a:off x="5006749" y="3995153"/>
          <a:ext cx="4691064" cy="25100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8655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696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136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04227911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71097977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3118408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1713089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78116"/>
            <a:ext cx="4840289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Павлодар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июля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и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21 ч. 03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ru-RU" altLang="en-US" sz="11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Без осадков. Ветер западный 9-14 м/с. Температура воздуха </a:t>
            </a:r>
            <a:r>
              <a:rPr lang="ru-RU" sz="1100" kern="140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ночью 12-14,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днем 22-24 тепла.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                                                  </a:t>
            </a:r>
          </a:p>
          <a:p>
            <a:pPr algn="ctr">
              <a:spcAft>
                <a:spcPts val="0"/>
              </a:spcAft>
            </a:pP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04 июля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июля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04 июля 2022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Без осадков. Ветер восточный 9-14 м/с. Температура воздуха ночью 12-14 тепла.</a:t>
            </a:r>
            <a:endParaRPr lang="x-none" sz="1100" dirty="0"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xmlns="" id="{42D7E92B-8707-4BE2-992A-72DE753A7D16}"/>
              </a:ext>
            </a:extLst>
          </p:cNvPr>
          <p:cNvSpPr txBox="1"/>
          <p:nvPr/>
        </p:nvSpPr>
        <p:spPr>
          <a:xfrm>
            <a:off x="5001206" y="1937024"/>
            <a:ext cx="4720543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 июля, ночью 04 июля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В целом по городу ожидается пониженный уровень  загрязнения воздуха.</a:t>
            </a:r>
          </a:p>
        </p:txBody>
      </p:sp>
      <p:pic>
        <p:nvPicPr>
          <p:cNvPr id="27" name="Рисунок 26">
            <a:extLst>
              <a:ext uri="{FF2B5EF4-FFF2-40B4-BE49-F238E27FC236}">
                <a16:creationId xmlns:a16="http://schemas.microsoft.com/office/drawing/2014/main" xmlns="" id="{949D7D78-2598-41BB-AC39-D1043E947D1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64528" y="3040408"/>
            <a:ext cx="4858933" cy="426757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32211" y="4587619"/>
            <a:ext cx="4661089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Айманова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Каз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Естая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Дюсенова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Торайгырова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440931"/>
            <a:ext cx="4291013" cy="1771716"/>
            <a:chOff x="502227" y="3955141"/>
            <a:chExt cx="4291013" cy="19432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16710</TotalTime>
  <Words>601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2565</cp:revision>
  <cp:lastPrinted>2021-11-30T05:55:24Z</cp:lastPrinted>
  <dcterms:created xsi:type="dcterms:W3CDTF">2018-03-27T06:03:00Z</dcterms:created>
  <dcterms:modified xsi:type="dcterms:W3CDTF">2022-07-02T08:27:05Z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