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реимущественно облачно, днем дождь. Ветер восточный, юго-восточный 9-14 м/с. Температура воздуха ночью 17-19, днем 22-24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4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небольшой дождь. Ветер северо-восточный, северный 6-11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16-18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213548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126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2809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236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июля,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13175</TotalTime>
  <Words>612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2266</cp:revision>
  <cp:lastPrinted>2021-02-03T11:37:00Z</cp:lastPrinted>
  <dcterms:created xsi:type="dcterms:W3CDTF">2018-03-27T06:03:00Z</dcterms:created>
  <dcterms:modified xsi:type="dcterms:W3CDTF">2022-07-02T07:57:15Z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