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094498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3294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с переходом на западный 9-14 м/с. Температура воздуха ночью 16-18, днем 36-38 тепла.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северо-западный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smtClean="0">
                <a:latin typeface="Times New Roman"/>
                <a:ea typeface="Calibri"/>
                <a:cs typeface="Times New Roman"/>
              </a:rPr>
              <a:t>ночью 17-19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323227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13582</TotalTime>
  <Words>551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2436</cp:revision>
  <cp:lastPrinted>2022-07-02T06:12:11Z</cp:lastPrinted>
  <dcterms:created xsi:type="dcterms:W3CDTF">2018-03-27T06:03:00Z</dcterms:created>
  <dcterms:modified xsi:type="dcterms:W3CDTF">2022-07-02T08:36:05Z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