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03</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солтүстік-батысқа ауысатын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04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4240" y="22399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6960" y="32374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13062</TotalTime>
  <Words>585</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2021-07-01T03:56:27Z</cp:lastPrinted>
  <dcterms:created xsi:type="dcterms:W3CDTF">2018-03-27T06:03:00Z</dcterms:created>
  <dcterms:modified xsi:type="dcterms:W3CDTF">2022-07-02T08:49:01Z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