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76521426"/>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1093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03</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02 </a:t>
            </a:r>
            <a:r>
              <a:rPr lang="ru-RU" altLang="ru-RU" sz="1200" b="1" dirty="0" err="1" smtClean="0">
                <a:solidFill>
                  <a:prstClr val="black"/>
                </a:solidFill>
                <a:latin typeface="Times New Roman" panose="02020603050405020304" pitchFamily="18" charset="0"/>
                <a:cs typeface="Times New Roman" panose="02020603050405020304" pitchFamily="18" charset="0"/>
              </a:rPr>
              <a:t>шілденің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03 </a:t>
            </a:r>
            <a:r>
              <a:rPr lang="ru-RU" altLang="ru-RU" sz="1200" b="1" dirty="0" err="1">
                <a:solidFill>
                  <a:prstClr val="black"/>
                </a:solidFill>
                <a:latin typeface="Times New Roman" panose="02020603050405020304" pitchFamily="18" charset="0"/>
                <a:cs typeface="Times New Roman" panose="02020603050405020304" pitchFamily="18" charset="0"/>
              </a:rPr>
              <a:t>шілденің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Жауын-шашынсыз.</a:t>
            </a:r>
            <a:r>
              <a:rPr lang="kk-KZ" sz="1200" dirty="0">
                <a:latin typeface="Times New Roman" panose="02020603050405020304" pitchFamily="18" charset="0"/>
                <a:cs typeface="Times New Roman" panose="02020603050405020304" pitchFamily="18" charset="0"/>
              </a:rPr>
              <a:t> Жел солтүстік-батыстан, солтүстіктен  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04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a:t>
            </a:r>
            <a:r>
              <a:rPr lang="kk-KZ" sz="1200" dirty="0">
                <a:latin typeface="Times New Roman" panose="02020603050405020304" pitchFamily="18" charset="0"/>
                <a:cs typeface="Times New Roman" panose="02020603050405020304" pitchFamily="18" charset="0"/>
              </a:rPr>
              <a:t>шығыстан, оңтүстік-шығыстан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8-10°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err="1" smtClean="0">
                <a:solidFill>
                  <a:prstClr val="black"/>
                </a:solidFill>
                <a:latin typeface="Times New Roman" panose="02020603050405020304" pitchFamily="18" charset="0"/>
                <a:cs typeface="Times New Roman" panose="02020603050405020304" pitchFamily="18" charset="0"/>
              </a:rPr>
              <a:t>шілде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04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15285</TotalTime>
  <Words>543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2280</cp:revision>
  <cp:lastPrinted>2021-07-01T03:56:27Z</cp:lastPrinted>
  <dcterms:created xsi:type="dcterms:W3CDTF">2018-03-27T06:03:00Z</dcterms:created>
  <dcterms:modified xsi:type="dcterms:W3CDTF">2022-07-02T08:31:30Z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