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267279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171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шілде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smtClean="0">
                <a:latin typeface="Times New Roman" panose="02020603050405020304" pitchFamily="18" charset="0"/>
                <a:cs typeface="Times New Roman" panose="02020603050405020304" pitchFamily="18" charset="0"/>
              </a:rPr>
              <a:t>    Көшпелі бұлтты, </a:t>
            </a:r>
            <a:r>
              <a:rPr lang="kk-KZ" sz="1200" dirty="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 күші 7-12 м/с. Ауа </a:t>
            </a:r>
            <a:r>
              <a:rPr lang="kk-KZ" sz="1200" dirty="0">
                <a:latin typeface="Times New Roman" panose="02020603050405020304" pitchFamily="18" charset="0"/>
                <a:cs typeface="Times New Roman" panose="02020603050405020304" pitchFamily="18" charset="0"/>
              </a:rPr>
              <a:t>температурасы түнде </a:t>
            </a:r>
            <a:r>
              <a:rPr lang="kk-KZ" sz="1200" dirty="0" smtClean="0">
                <a:latin typeface="Times New Roman" panose="02020603050405020304" pitchFamily="18" charset="0"/>
                <a:cs typeface="Times New Roman" panose="02020603050405020304" pitchFamily="18" charset="0"/>
              </a:rPr>
              <a:t>9-11,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25-27 </a:t>
            </a:r>
            <a:r>
              <a:rPr lang="kk-KZ" sz="1200" dirty="0">
                <a:latin typeface="Times New Roman" panose="02020603050405020304" pitchFamily="18" charset="0"/>
                <a:cs typeface="Times New Roman" panose="02020603050405020304" pitchFamily="18" charset="0"/>
              </a:rPr>
              <a:t>градус жылы болады.</a:t>
            </a:r>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a:t>
            </a:r>
            <a:r>
              <a:rPr lang="kk-KZ" sz="1200" b="1" dirty="0" smtClean="0">
                <a:latin typeface="Times New Roman" panose="02020603050405020304" pitchFamily="18" charset="0"/>
                <a:cs typeface="Times New Roman" panose="02020603050405020304" pitchFamily="18" charset="0"/>
              </a:rPr>
              <a:t>04 шілде </a:t>
            </a:r>
          </a:p>
          <a:p>
            <a:pPr lvl="0"/>
            <a:r>
              <a:rPr lang="ru-RU" sz="1200" b="1" dirty="0" smtClean="0">
                <a:latin typeface="Times New Roman" panose="02020603050405020304" pitchFamily="18" charset="0"/>
                <a:cs typeface="Times New Roman" panose="02020603050405020304" pitchFamily="18" charset="0"/>
              </a:rPr>
              <a:t>      03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04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Солтүстік</a:t>
            </a:r>
            <a:r>
              <a:rPr lang="ru-RU" sz="1200" dirty="0" smtClean="0">
                <a:latin typeface="Times New Roman" panose="02020603050405020304" pitchFamily="18" charset="0"/>
                <a:cs typeface="Times New Roman" panose="02020603050405020304" pitchFamily="18" charset="0"/>
              </a:rPr>
              <a:t>-</a:t>
            </a:r>
            <a:r>
              <a:rPr lang="kk-KZ" sz="1200" dirty="0">
                <a:latin typeface="Times New Roman" panose="02020603050405020304" pitchFamily="18" charset="0"/>
                <a:cs typeface="Times New Roman" panose="02020603050405020304" pitchFamily="18" charset="0"/>
              </a:rPr>
              <a:t>шығыстан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11-13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шілде </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167090" y="2537328"/>
            <a:ext cx="439623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03 шілде</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14283</TotalTime>
  <Words>566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2365</cp:revision>
  <cp:lastPrinted>2021-07-01T07:38:07Z</cp:lastPrinted>
  <dcterms:created xsi:type="dcterms:W3CDTF">2018-03-27T06:03:00Z</dcterms:created>
  <dcterms:modified xsi:type="dcterms:W3CDTF">2022-07-02T08:15:15Z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