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№183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шілде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14455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2645087"/>
              </p:ext>
            </p:extLst>
          </p:nvPr>
        </p:nvGraphicFramePr>
        <p:xfrm>
          <a:off x="5038736" y="3976120"/>
          <a:ext cx="4637064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4317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3582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374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7809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Талдыкорган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03 июля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02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июля 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03 июля2022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Ветер северо-восточный 7-12 м/с. Температура воздуха ночью 14-16, днем 31-33 тепла.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04 июля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03 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ч. 04 июля 2022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Ветер 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м/с. Температура воздуха 17-19 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12952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51142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июля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04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128587" y="246084"/>
            <a:ext cx="48244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2057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9588"/>
            <a:chOff x="523875" y="3990378"/>
            <a:chExt cx="4294957" cy="19079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95744" y="6099411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13457</TotalTime>
  <Words>571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2389</cp:revision>
  <cp:lastPrinted>2021-07-01T03:56:27Z</cp:lastPrinted>
  <dcterms:created xsi:type="dcterms:W3CDTF">2018-03-27T06:03:00Z</dcterms:created>
  <dcterms:modified xsi:type="dcterms:W3CDTF">2022-07-02T08:37:32Z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