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02 </a:t>
                      </a:r>
                      <a:r>
                        <a:rPr lang="ru-RU" sz="1200" b="1" i="1" dirty="0" err="1" smtClean="0">
                          <a:solidFill>
                            <a:schemeClr val="tx1"/>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03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түнде күші 2-7, күндіз күші 7-12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9-11, күндіз 23-25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04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03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smtClean="0">
                <a:latin typeface="Times New Roman" pitchFamily="18" charset="0"/>
                <a:cs typeface="Times New Roman" pitchFamily="18" charset="0"/>
              </a:rPr>
              <a:t>Жауын-шашынсыз. Солтүстік-шығыстан</a:t>
            </a:r>
            <a:r>
              <a:rPr lang="kk-KZ" sz="1100" dirty="0" smtClean="0">
                <a:latin typeface="Times New Roman" pitchFamily="18" charset="0"/>
                <a:cs typeface="Times New Roman" pitchFamily="18" charset="0"/>
              </a:rPr>
              <a:t>,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12960</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2298</cp:revision>
  <cp:lastPrinted>2021-07-01T03:56:27Z</cp:lastPrinted>
  <dcterms:created xsi:type="dcterms:W3CDTF">2018-03-27T06:03:00Z</dcterms:created>
  <dcterms:modified xsi:type="dcterms:W3CDTF">2022-07-02T08:29:30Z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