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4456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15-17°,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2021-10-18T15:52:53Z</cp:lastPrinted>
  <dcterms:created xsi:type="dcterms:W3CDTF">2018-03-27T06:03:00Z</dcterms:created>
  <dcterms:modified xsi:type="dcterms:W3CDTF">2022-05-28T07:32:05Z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