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83382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2022 г.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</a:t>
            </a:r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9-11, днем 23-25 тепла.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21 ч. 29 мая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30 мая 2022 г.</a:t>
            </a:r>
            <a:endParaRPr lang="kk-KZ" sz="14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11-13 тепла.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2190</cp:revision>
  <cp:lastPrinted>2021-07-01T03:56:27Z</cp:lastPrinted>
  <dcterms:created xsi:type="dcterms:W3CDTF">2018-03-27T06:03:00Z</dcterms:created>
  <dcterms:modified xsi:type="dcterms:W3CDTF">2022-05-28T07:32:37Z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